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7" r:id="rId2"/>
    <p:sldId id="260" r:id="rId3"/>
    <p:sldId id="259" r:id="rId4"/>
    <p:sldId id="261" r:id="rId5"/>
    <p:sldId id="262" r:id="rId6"/>
    <p:sldId id="263" r:id="rId7"/>
    <p:sldId id="264" r:id="rId8"/>
    <p:sldId id="266" r:id="rId9"/>
    <p:sldId id="267" r:id="rId10"/>
    <p:sldId id="268" r:id="rId11"/>
    <p:sldId id="269" r:id="rId12"/>
    <p:sldId id="271" r:id="rId13"/>
    <p:sldId id="270" r:id="rId14"/>
    <p:sldId id="272" r:id="rId15"/>
    <p:sldId id="273" r:id="rId16"/>
    <p:sldId id="27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AF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9DD17F-CCF9-427F-BED0-EB0618664661}"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D05664-EA51-4155-B00B-9066AF0C98E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9DD17F-CCF9-427F-BED0-EB0618664661}"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D05664-EA51-4155-B00B-9066AF0C98E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9DD17F-CCF9-427F-BED0-EB0618664661}"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D05664-EA51-4155-B00B-9066AF0C98E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9DD17F-CCF9-427F-BED0-EB0618664661}"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D05664-EA51-4155-B00B-9066AF0C98E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9DD17F-CCF9-427F-BED0-EB0618664661}"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D05664-EA51-4155-B00B-9066AF0C98E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9DD17F-CCF9-427F-BED0-EB0618664661}" type="datetimeFigureOut">
              <a:rPr lang="en-US" smtClean="0"/>
              <a:pPr/>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D05664-EA51-4155-B00B-9066AF0C98E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9DD17F-CCF9-427F-BED0-EB0618664661}" type="datetimeFigureOut">
              <a:rPr lang="en-US" smtClean="0"/>
              <a:pPr/>
              <a:t>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D05664-EA51-4155-B00B-9066AF0C98E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9DD17F-CCF9-427F-BED0-EB0618664661}" type="datetimeFigureOut">
              <a:rPr lang="en-US" smtClean="0"/>
              <a:pPr/>
              <a:t>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D05664-EA51-4155-B00B-9066AF0C98E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9DD17F-CCF9-427F-BED0-EB0618664661}" type="datetimeFigureOut">
              <a:rPr lang="en-US" smtClean="0"/>
              <a:pPr/>
              <a:t>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D05664-EA51-4155-B00B-9066AF0C98E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9DD17F-CCF9-427F-BED0-EB0618664661}" type="datetimeFigureOut">
              <a:rPr lang="en-US" smtClean="0"/>
              <a:pPr/>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D05664-EA51-4155-B00B-9066AF0C98E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9DD17F-CCF9-427F-BED0-EB0618664661}" type="datetimeFigureOut">
              <a:rPr lang="en-US" smtClean="0"/>
              <a:pPr/>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D05664-EA51-4155-B00B-9066AF0C98E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9DD17F-CCF9-427F-BED0-EB0618664661}" type="datetimeFigureOut">
              <a:rPr lang="en-US" smtClean="0"/>
              <a:pPr/>
              <a:t>12/5/2020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D05664-EA51-4155-B00B-9066AF0C98E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janvipangoriya.github.io/Travel-Itinerary---Around-the-world-in-8-days/TOUR1/landing%20page/html/landingpage.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mak-g.github.io/PROJECT-FULLSTACK/"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aditi-agrawal.github.io/Fullstack-1_2020/ToDoList/Tour3/tour3.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nidhi2611.github.io/TOUR4/HTML%20SHEETS/landingpage.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idhi2611/Travel-Itinerary---Around-the-world-in-8-days" TargetMode="External"/><Relationship Id="rId2" Type="http://schemas.openxmlformats.org/officeDocument/2006/relationships/hyperlink" Target="https://nidhi2611.github.io/Travel-Itinerary---Around-the-world-in-8-days/" TargetMode="External"/><Relationship Id="rId1" Type="http://schemas.openxmlformats.org/officeDocument/2006/relationships/slideLayout" Target="../slideLayouts/slideLayout2.xml"/><Relationship Id="rId6" Type="http://schemas.openxmlformats.org/officeDocument/2006/relationships/hyperlink" Target="w3schools.com" TargetMode="External"/><Relationship Id="rId5" Type="http://schemas.openxmlformats.org/officeDocument/2006/relationships/hyperlink" Target="https://www.javatpoint.com/" TargetMode="External"/><Relationship Id="rId4" Type="http://schemas.openxmlformats.org/officeDocument/2006/relationships/hyperlink" Target="https://www.beta-labs.i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282" y="1428736"/>
            <a:ext cx="8715436" cy="1857388"/>
          </a:xfrm>
        </p:spPr>
        <p:txBody>
          <a:bodyPr anchor="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sz="1600" smtClean="0">
                <a:ln/>
                <a:solidFill>
                  <a:schemeClr val="accent1"/>
                </a:solidFill>
                <a:effectLst>
                  <a:outerShdw blurRad="19685" dist="12700" dir="5400000" algn="tl" rotWithShape="0">
                    <a:schemeClr val="accent1">
                      <a:satMod val="130000"/>
                      <a:alpha val="60000"/>
                    </a:schemeClr>
                  </a:outerShdw>
                </a:effectLst>
                <a:latin typeface="Algerian" pitchFamily="82" charset="0"/>
              </a:rPr>
              <a:t/>
            </a:r>
            <a:br>
              <a:rPr sz="1600" smtClean="0">
                <a:ln/>
                <a:solidFill>
                  <a:schemeClr val="accent1"/>
                </a:solidFill>
                <a:effectLst>
                  <a:outerShdw blurRad="19685" dist="12700" dir="5400000" algn="tl" rotWithShape="0">
                    <a:schemeClr val="accent1">
                      <a:satMod val="130000"/>
                      <a:alpha val="60000"/>
                    </a:schemeClr>
                  </a:outerShdw>
                </a:effectLst>
                <a:latin typeface="Algerian" pitchFamily="82" charset="0"/>
              </a:rPr>
            </a:br>
            <a:r>
              <a:rPr lang="en-US" sz="6000" dirty="0" smtClean="0">
                <a:ln>
                  <a:solidFill>
                    <a:schemeClr val="tx1"/>
                  </a:solidFill>
                </a:ln>
                <a:effectLst>
                  <a:innerShdw blurRad="63500" dist="50800" dir="16200000">
                    <a:prstClr val="black">
                      <a:alpha val="50000"/>
                    </a:prstClr>
                  </a:innerShdw>
                </a:effectLst>
                <a:latin typeface="Algerian" pitchFamily="82" charset="0"/>
              </a:rPr>
              <a:t>TRAVEL – ITINERARY</a:t>
            </a:r>
            <a:r>
              <a:rPr lang="en-US" dirty="0" smtClean="0">
                <a:ln>
                  <a:solidFill>
                    <a:schemeClr val="bg1"/>
                  </a:solidFill>
                </a:ln>
                <a:solidFill>
                  <a:schemeClr val="tx1"/>
                </a:solidFill>
                <a:effectLst>
                  <a:innerShdw blurRad="63500" dist="50800" dir="16200000">
                    <a:prstClr val="black">
                      <a:alpha val="50000"/>
                    </a:prstClr>
                  </a:innerShdw>
                </a:effectLst>
                <a:latin typeface="Algerian" pitchFamily="82" charset="0"/>
              </a:rPr>
              <a:t/>
            </a:r>
            <a:br>
              <a:rPr lang="en-US" dirty="0" smtClean="0">
                <a:ln>
                  <a:solidFill>
                    <a:schemeClr val="bg1"/>
                  </a:solidFill>
                </a:ln>
                <a:solidFill>
                  <a:schemeClr val="tx1"/>
                </a:solidFill>
                <a:effectLst>
                  <a:innerShdw blurRad="63500" dist="50800" dir="16200000">
                    <a:prstClr val="black">
                      <a:alpha val="50000"/>
                    </a:prstClr>
                  </a:innerShdw>
                </a:effectLst>
                <a:latin typeface="Algerian" pitchFamily="82" charset="0"/>
              </a:rPr>
            </a:br>
            <a:r>
              <a:rPr lang="en-US" sz="3200" dirty="0" smtClean="0">
                <a:ln w="3175">
                  <a:noFill/>
                </a:ln>
                <a:solidFill>
                  <a:schemeClr val="tx1"/>
                </a:solidFill>
                <a:effectLst>
                  <a:innerShdw blurRad="63500" dist="50800" dir="16200000">
                    <a:prstClr val="black">
                      <a:alpha val="50000"/>
                    </a:prstClr>
                  </a:innerShdw>
                </a:effectLst>
                <a:latin typeface="Algerian" pitchFamily="82" charset="0"/>
              </a:rPr>
              <a:t>(</a:t>
            </a:r>
            <a:r>
              <a:rPr lang="en-US" sz="3200" b="0" dirty="0" smtClean="0">
                <a:ln w="3175">
                  <a:noFill/>
                </a:ln>
                <a:solidFill>
                  <a:schemeClr val="tx1"/>
                </a:solidFill>
                <a:effectLst>
                  <a:innerShdw blurRad="63500" dist="50800" dir="16200000">
                    <a:prstClr val="black">
                      <a:alpha val="50000"/>
                    </a:prstClr>
                  </a:innerShdw>
                </a:effectLst>
                <a:latin typeface="Algerian" pitchFamily="82" charset="0"/>
              </a:rPr>
              <a:t>Around the world in eight days)</a:t>
            </a:r>
            <a:endParaRPr lang="en-US" b="0" dirty="0">
              <a:ln w="3175">
                <a:noFill/>
              </a:ln>
              <a:solidFill>
                <a:schemeClr val="tx1"/>
              </a:solidFill>
              <a:effectLst>
                <a:innerShdw blurRad="63500" dist="50800" dir="16200000">
                  <a:prstClr val="black">
                    <a:alpha val="50000"/>
                  </a:prstClr>
                </a:innerShdw>
              </a:effectLst>
              <a:latin typeface="Algerian" pitchFamily="82" charset="0"/>
            </a:endParaRPr>
          </a:p>
        </p:txBody>
      </p:sp>
      <p:sp>
        <p:nvSpPr>
          <p:cNvPr id="3" name="Subtitle 2"/>
          <p:cNvSpPr>
            <a:spLocks noGrp="1"/>
          </p:cNvSpPr>
          <p:nvPr>
            <p:ph type="subTitle" idx="1"/>
          </p:nvPr>
        </p:nvSpPr>
        <p:spPr>
          <a:xfrm>
            <a:off x="500034" y="3214686"/>
            <a:ext cx="8305800" cy="3357586"/>
          </a:xfrm>
        </p:spPr>
        <p:txBody>
          <a:bodyPr>
            <a:noAutofit/>
          </a:bodyPr>
          <a:lstStyle/>
          <a:p>
            <a:pPr marL="0" lvl="8" algn="l">
              <a:lnSpc>
                <a:spcPct val="150000"/>
              </a:lnSpc>
              <a:buClr>
                <a:schemeClr val="bg1"/>
              </a:buClr>
              <a:buSzPct val="75000"/>
            </a:pPr>
            <a:r>
              <a:rPr lang="en-US" sz="2400" b="1" dirty="0" smtClean="0">
                <a:solidFill>
                  <a:schemeClr val="tx1"/>
                </a:solidFill>
                <a:latin typeface="Times New Roman" pitchFamily="18" charset="0"/>
                <a:cs typeface="Times New Roman" pitchFamily="18" charset="0"/>
              </a:rPr>
              <a:t>Efforts By					Mentor : </a:t>
            </a:r>
          </a:p>
          <a:p>
            <a:pPr marL="457200" lvl="8" indent="-7938" algn="l">
              <a:lnSpc>
                <a:spcPct val="150000"/>
              </a:lnSpc>
              <a:buSzPct val="75000"/>
              <a:buFont typeface="Wingdings" pitchFamily="2" charset="2"/>
              <a:buChar char="q"/>
            </a:pPr>
            <a:r>
              <a:rPr lang="en-US" sz="2400" b="1" dirty="0" smtClean="0">
                <a:solidFill>
                  <a:schemeClr val="tx1"/>
                </a:solidFill>
                <a:latin typeface="Times New Roman" pitchFamily="18" charset="0"/>
                <a:cs typeface="Times New Roman" pitchFamily="18" charset="0"/>
              </a:rPr>
              <a:t> 	Nidhi Gupta				Mr. Pankaj Kapoor</a:t>
            </a:r>
          </a:p>
          <a:p>
            <a:pPr marL="457200" lvl="8" indent="-7938" algn="l">
              <a:lnSpc>
                <a:spcPct val="150000"/>
              </a:lnSpc>
              <a:buSzPct val="75000"/>
              <a:buFont typeface="Wingdings" pitchFamily="2" charset="2"/>
              <a:buChar char="q"/>
            </a:pPr>
            <a:r>
              <a:rPr lang="en-US" sz="2400" b="1" dirty="0" smtClean="0">
                <a:solidFill>
                  <a:schemeClr val="tx1"/>
                </a:solidFill>
                <a:latin typeface="Times New Roman" pitchFamily="18" charset="0"/>
                <a:cs typeface="Times New Roman" pitchFamily="18" charset="0"/>
              </a:rPr>
              <a:t>    Janvi Pangoriya</a:t>
            </a:r>
          </a:p>
          <a:p>
            <a:pPr marL="457200" lvl="8" indent="-7938" algn="l">
              <a:lnSpc>
                <a:spcPct val="150000"/>
              </a:lnSpc>
              <a:buSzPct val="75000"/>
              <a:buFont typeface="Wingdings" pitchFamily="2" charset="2"/>
              <a:buChar char="q"/>
            </a:pPr>
            <a:r>
              <a:rPr lang="en-US" sz="2400" b="1" dirty="0" smtClean="0">
                <a:solidFill>
                  <a:schemeClr val="tx1"/>
                </a:solidFill>
                <a:latin typeface="Times New Roman" pitchFamily="18" charset="0"/>
                <a:cs typeface="Times New Roman" pitchFamily="18" charset="0"/>
              </a:rPr>
              <a:t>    Mayank  Goyal</a:t>
            </a:r>
          </a:p>
          <a:p>
            <a:pPr marL="457200" lvl="8" indent="-7938" algn="l">
              <a:lnSpc>
                <a:spcPct val="150000"/>
              </a:lnSpc>
              <a:buSzPct val="75000"/>
              <a:buFont typeface="Wingdings" pitchFamily="2" charset="2"/>
              <a:buChar char="q"/>
            </a:pPr>
            <a:r>
              <a:rPr lang="en-US" sz="2400" b="1" dirty="0" smtClean="0">
                <a:solidFill>
                  <a:schemeClr val="tx1"/>
                </a:solidFill>
                <a:latin typeface="Times New Roman" pitchFamily="18" charset="0"/>
                <a:cs typeface="Times New Roman" pitchFamily="18" charset="0"/>
              </a:rPr>
              <a:t> 	Aditi Agarwal</a:t>
            </a:r>
          </a:p>
        </p:txBody>
      </p:sp>
      <p:pic>
        <p:nvPicPr>
          <p:cNvPr id="4" name="Picture 3" descr="download.jpg"/>
          <p:cNvPicPr>
            <a:picLocks noChangeAspect="1"/>
          </p:cNvPicPr>
          <p:nvPr/>
        </p:nvPicPr>
        <p:blipFill>
          <a:blip r:embed="rId2">
            <a:lum/>
          </a:blip>
          <a:stretch>
            <a:fillRect/>
          </a:stretch>
        </p:blipFill>
        <p:spPr>
          <a:xfrm>
            <a:off x="2786050" y="214290"/>
            <a:ext cx="3214710" cy="15001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itchFamily="82" charset="0"/>
              </a:rPr>
              <a:t>Tour -1</a:t>
            </a:r>
            <a:endParaRPr lang="en-US" dirty="0">
              <a:latin typeface="Algerian" pitchFamily="82" charset="0"/>
            </a:endParaRPr>
          </a:p>
        </p:txBody>
      </p:sp>
      <p:sp>
        <p:nvSpPr>
          <p:cNvPr id="3" name="Content Placeholder 2"/>
          <p:cNvSpPr>
            <a:spLocks noGrp="1"/>
          </p:cNvSpPr>
          <p:nvPr>
            <p:ph idx="1"/>
          </p:nvPr>
        </p:nvSpPr>
        <p:spPr>
          <a:xfrm>
            <a:off x="457200" y="1600200"/>
            <a:ext cx="7467600" cy="4829196"/>
          </a:xfrm>
        </p:spPr>
        <p:txBody>
          <a:bodyPr>
            <a:normAutofit lnSpcReduction="10000"/>
          </a:bodyPr>
          <a:lstStyle/>
          <a:p>
            <a:r>
              <a:rPr lang="en-US" sz="2800" b="1" dirty="0" smtClean="0">
                <a:latin typeface="Times New Roman" pitchFamily="18" charset="0"/>
                <a:cs typeface="Times New Roman" pitchFamily="18" charset="0"/>
              </a:rPr>
              <a:t>The most lavish tour for holiday makers.</a:t>
            </a:r>
          </a:p>
          <a:p>
            <a:r>
              <a:rPr lang="en-US" sz="2800" b="1" dirty="0" smtClean="0">
                <a:latin typeface="Times New Roman" pitchFamily="18" charset="0"/>
                <a:cs typeface="Times New Roman" pitchFamily="18" charset="0"/>
              </a:rPr>
              <a:t>It consist  of the following destinations:</a:t>
            </a:r>
          </a:p>
          <a:p>
            <a:pPr lvl="1"/>
            <a:r>
              <a:rPr lang="en-US" sz="2400" b="1" dirty="0" smtClean="0">
                <a:latin typeface="Times New Roman" pitchFamily="18" charset="0"/>
                <a:cs typeface="Times New Roman" pitchFamily="18" charset="0"/>
              </a:rPr>
              <a:t>Delhi</a:t>
            </a:r>
          </a:p>
          <a:p>
            <a:pPr lvl="1"/>
            <a:r>
              <a:rPr lang="en-US" sz="2400" b="1" dirty="0" smtClean="0">
                <a:latin typeface="Times New Roman" pitchFamily="18" charset="0"/>
                <a:cs typeface="Times New Roman" pitchFamily="18" charset="0"/>
              </a:rPr>
              <a:t>Isfahan</a:t>
            </a:r>
          </a:p>
          <a:p>
            <a:pPr lvl="1"/>
            <a:r>
              <a:rPr lang="en-US" sz="2400" b="1" dirty="0" smtClean="0">
                <a:latin typeface="Times New Roman" pitchFamily="18" charset="0"/>
                <a:cs typeface="Times New Roman" pitchFamily="18" charset="0"/>
              </a:rPr>
              <a:t>Turkey</a:t>
            </a:r>
          </a:p>
          <a:p>
            <a:pPr lvl="1"/>
            <a:r>
              <a:rPr lang="en-US" sz="2400" b="1" dirty="0" smtClean="0">
                <a:latin typeface="Times New Roman" pitchFamily="18" charset="0"/>
                <a:cs typeface="Times New Roman" pitchFamily="18" charset="0"/>
              </a:rPr>
              <a:t>Moscow</a:t>
            </a:r>
          </a:p>
          <a:p>
            <a:pPr lvl="1"/>
            <a:r>
              <a:rPr lang="en-US" sz="2400" b="1" dirty="0" smtClean="0">
                <a:latin typeface="Times New Roman" pitchFamily="18" charset="0"/>
                <a:cs typeface="Times New Roman" pitchFamily="18" charset="0"/>
              </a:rPr>
              <a:t>Seoul</a:t>
            </a:r>
          </a:p>
          <a:p>
            <a:pPr lvl="1"/>
            <a:r>
              <a:rPr lang="en-US" sz="2400" b="1" dirty="0" smtClean="0">
                <a:latin typeface="Times New Roman" pitchFamily="18" charset="0"/>
                <a:cs typeface="Times New Roman" pitchFamily="18" charset="0"/>
              </a:rPr>
              <a:t>Kyoto</a:t>
            </a:r>
          </a:p>
          <a:p>
            <a:pPr lvl="1"/>
            <a:r>
              <a:rPr lang="en-US" sz="2400" b="1" dirty="0" smtClean="0">
                <a:latin typeface="Times New Roman" pitchFamily="18" charset="0"/>
                <a:cs typeface="Times New Roman" pitchFamily="18" charset="0"/>
              </a:rPr>
              <a:t>Taipei</a:t>
            </a:r>
          </a:p>
          <a:p>
            <a:pPr lvl="1"/>
            <a:r>
              <a:rPr lang="en-US" sz="2400" b="1" dirty="0" smtClean="0">
                <a:latin typeface="Times New Roman" pitchFamily="18" charset="0"/>
                <a:cs typeface="Times New Roman" pitchFamily="18" charset="0"/>
              </a:rPr>
              <a:t>Hanoi</a:t>
            </a:r>
            <a:endParaRPr lang="en-US" sz="2400" b="1" dirty="0">
              <a:latin typeface="Times New Roman" pitchFamily="18" charset="0"/>
              <a:cs typeface="Times New Roman" pitchFamily="18" charset="0"/>
            </a:endParaRPr>
          </a:p>
          <a:p>
            <a:r>
              <a:rPr lang="en-US" sz="2800" b="1" dirty="0" smtClean="0">
                <a:latin typeface="Times New Roman" pitchFamily="18" charset="0"/>
                <a:cs typeface="Times New Roman" pitchFamily="18" charset="0"/>
                <a:hlinkClick r:id="rId2"/>
              </a:rPr>
              <a:t>Live Link of Tour-1</a:t>
            </a:r>
            <a:endParaRPr 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TOUR-2</a:t>
            </a:r>
            <a:endParaRPr lang="en-US" dirty="0">
              <a:latin typeface="Algerian" pitchFamily="82" charset="0"/>
            </a:endParaRPr>
          </a:p>
        </p:txBody>
      </p:sp>
      <p:sp>
        <p:nvSpPr>
          <p:cNvPr id="3" name="Content Placeholder 2"/>
          <p:cNvSpPr>
            <a:spLocks noGrp="1"/>
          </p:cNvSpPr>
          <p:nvPr>
            <p:ph idx="1"/>
          </p:nvPr>
        </p:nvSpPr>
        <p:spPr/>
        <p:txBody>
          <a:bodyPr>
            <a:normAutofit fontScale="92500" lnSpcReduction="10000"/>
          </a:bodyPr>
          <a:lstStyle/>
          <a:p>
            <a:r>
              <a:rPr lang="en-US" b="1" dirty="0" smtClean="0"/>
              <a:t>Recommended for photographers.</a:t>
            </a:r>
          </a:p>
          <a:p>
            <a:r>
              <a:rPr lang="en-US" sz="3200" b="1" dirty="0" smtClean="0">
                <a:latin typeface="Times New Roman" pitchFamily="18" charset="0"/>
                <a:cs typeface="Times New Roman" pitchFamily="18" charset="0"/>
              </a:rPr>
              <a:t>It consist  of the following destinations:</a:t>
            </a:r>
          </a:p>
          <a:p>
            <a:pPr lvl="2"/>
            <a:r>
              <a:rPr lang="en-US" b="1" dirty="0" smtClean="0"/>
              <a:t>Aukland</a:t>
            </a:r>
          </a:p>
          <a:p>
            <a:pPr lvl="2"/>
            <a:r>
              <a:rPr lang="en-US" b="1" dirty="0" smtClean="0"/>
              <a:t>Cario</a:t>
            </a:r>
          </a:p>
          <a:p>
            <a:pPr lvl="2"/>
            <a:r>
              <a:rPr lang="en-US" b="1" dirty="0" smtClean="0"/>
              <a:t>Dubai</a:t>
            </a:r>
          </a:p>
          <a:p>
            <a:pPr lvl="2"/>
            <a:r>
              <a:rPr lang="en-US" b="1" dirty="0" smtClean="0"/>
              <a:t>London</a:t>
            </a:r>
          </a:p>
          <a:p>
            <a:pPr lvl="2"/>
            <a:r>
              <a:rPr lang="en-US" b="1" dirty="0" smtClean="0"/>
              <a:t>LosAngeles</a:t>
            </a:r>
          </a:p>
          <a:p>
            <a:pPr lvl="2"/>
            <a:r>
              <a:rPr lang="en-US" b="1" dirty="0" smtClean="0"/>
              <a:t>Maldives</a:t>
            </a:r>
          </a:p>
          <a:p>
            <a:pPr lvl="2"/>
            <a:r>
              <a:rPr lang="en-US" b="1" dirty="0" smtClean="0"/>
              <a:t>Mumbai</a:t>
            </a:r>
          </a:p>
          <a:p>
            <a:pPr lvl="2"/>
            <a:r>
              <a:rPr lang="en-US" b="1" dirty="0" smtClean="0"/>
              <a:t>Sydney</a:t>
            </a:r>
            <a:endParaRPr lang="en-US" b="1" dirty="0"/>
          </a:p>
          <a:p>
            <a:r>
              <a:rPr lang="en-US" b="1" dirty="0" smtClean="0">
                <a:hlinkClick r:id="rId2"/>
              </a:rPr>
              <a:t>Live Link of tour-2</a:t>
            </a:r>
            <a:endParaRPr lang="en-US" b="1"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itchFamily="82" charset="0"/>
              </a:rPr>
              <a:t>Tour -3</a:t>
            </a:r>
            <a:endParaRPr lang="en-US" dirty="0">
              <a:latin typeface="Algerian" pitchFamily="82" charset="0"/>
            </a:endParaRPr>
          </a:p>
        </p:txBody>
      </p:sp>
      <p:sp>
        <p:nvSpPr>
          <p:cNvPr id="3" name="Content Placeholder 2"/>
          <p:cNvSpPr>
            <a:spLocks noGrp="1"/>
          </p:cNvSpPr>
          <p:nvPr>
            <p:ph idx="1"/>
          </p:nvPr>
        </p:nvSpPr>
        <p:spPr>
          <a:xfrm>
            <a:off x="428596" y="1214422"/>
            <a:ext cx="8501122" cy="4900634"/>
          </a:xfrm>
        </p:spPr>
        <p:txBody>
          <a:bodyPr>
            <a:normAutofit lnSpcReduction="10000"/>
          </a:bodyPr>
          <a:lstStyle/>
          <a:p>
            <a:r>
              <a:rPr lang="en-US" sz="2600" b="1" dirty="0" smtClean="0"/>
              <a:t>Recommended</a:t>
            </a:r>
            <a:r>
              <a:rPr lang="en-US" sz="3200" b="1" dirty="0" smtClean="0"/>
              <a:t> </a:t>
            </a:r>
            <a:r>
              <a:rPr lang="en-US" dirty="0" smtClean="0"/>
              <a:t>for backpackers and Adventure Travellers.</a:t>
            </a:r>
          </a:p>
          <a:p>
            <a:r>
              <a:rPr lang="en-US" sz="2800" b="1" dirty="0" smtClean="0">
                <a:latin typeface="Times New Roman" pitchFamily="18" charset="0"/>
                <a:cs typeface="Times New Roman" pitchFamily="18" charset="0"/>
              </a:rPr>
              <a:t>It consist  of the following destinations:</a:t>
            </a:r>
          </a:p>
          <a:p>
            <a:pPr lvl="2"/>
            <a:r>
              <a:rPr lang="en-US" sz="2200" b="1" dirty="0" smtClean="0"/>
              <a:t>Switzerland</a:t>
            </a:r>
          </a:p>
          <a:p>
            <a:pPr lvl="2"/>
            <a:r>
              <a:rPr lang="en-US" sz="2200" b="1" dirty="0" smtClean="0"/>
              <a:t>Goa</a:t>
            </a:r>
          </a:p>
          <a:p>
            <a:pPr lvl="2"/>
            <a:r>
              <a:rPr lang="en-US" sz="2200" b="1" dirty="0" smtClean="0"/>
              <a:t>Austria</a:t>
            </a:r>
          </a:p>
          <a:p>
            <a:pPr lvl="2"/>
            <a:r>
              <a:rPr lang="en-US" sz="2200" b="1" dirty="0" smtClean="0"/>
              <a:t>Queenstown</a:t>
            </a:r>
          </a:p>
          <a:p>
            <a:pPr lvl="2"/>
            <a:r>
              <a:rPr lang="en-US" sz="2200" b="1" dirty="0" smtClean="0"/>
              <a:t>Wadi Rum</a:t>
            </a:r>
          </a:p>
          <a:p>
            <a:pPr lvl="2"/>
            <a:r>
              <a:rPr lang="en-US" sz="2200" b="1" dirty="0" smtClean="0"/>
              <a:t>Laojun Mountain</a:t>
            </a:r>
          </a:p>
          <a:p>
            <a:pPr lvl="2"/>
            <a:r>
              <a:rPr lang="en-US" sz="2200" b="1" dirty="0" smtClean="0"/>
              <a:t>Interlaken</a:t>
            </a:r>
          </a:p>
          <a:p>
            <a:pPr lvl="2"/>
            <a:r>
              <a:rPr lang="en-US" sz="2200" b="1" dirty="0" smtClean="0"/>
              <a:t>Sangil</a:t>
            </a:r>
          </a:p>
          <a:p>
            <a:r>
              <a:rPr lang="en-US" sz="3000" b="1" dirty="0" smtClean="0">
                <a:hlinkClick r:id="rId2"/>
              </a:rPr>
              <a:t>Live Link of Tour-3</a:t>
            </a:r>
            <a:endParaRPr lang="en-US" sz="3000" b="1" dirty="0" smtClean="0"/>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tour - 4</a:t>
            </a:r>
            <a:endParaRPr lang="en-US" dirty="0">
              <a:latin typeface="Algerian" pitchFamily="82" charset="0"/>
            </a:endParaRPr>
          </a:p>
        </p:txBody>
      </p:sp>
      <p:sp>
        <p:nvSpPr>
          <p:cNvPr id="6" name="Content Placeholder 5"/>
          <p:cNvSpPr>
            <a:spLocks noGrp="1"/>
          </p:cNvSpPr>
          <p:nvPr>
            <p:ph idx="1"/>
          </p:nvPr>
        </p:nvSpPr>
        <p:spPr>
          <a:xfrm>
            <a:off x="571472" y="1285860"/>
            <a:ext cx="7467600" cy="4929222"/>
          </a:xfrm>
        </p:spPr>
        <p:txBody>
          <a:bodyPr>
            <a:normAutofit fontScale="85000" lnSpcReduction="20000"/>
          </a:bodyPr>
          <a:lstStyle/>
          <a:p>
            <a:r>
              <a:rPr lang="en-US" sz="2800" b="1" dirty="0" smtClean="0"/>
              <a:t>Recommended for people who want break from the life</a:t>
            </a:r>
          </a:p>
          <a:p>
            <a:r>
              <a:rPr lang="en-US" sz="2800" b="1" dirty="0" smtClean="0">
                <a:latin typeface="Times New Roman" pitchFamily="18" charset="0"/>
                <a:cs typeface="Times New Roman" pitchFamily="18" charset="0"/>
              </a:rPr>
              <a:t>It consist  of the following destinations:</a:t>
            </a:r>
          </a:p>
          <a:p>
            <a:pPr lvl="2">
              <a:lnSpc>
                <a:spcPct val="150000"/>
              </a:lnSpc>
            </a:pPr>
            <a:r>
              <a:rPr lang="en-US" b="1" dirty="0" smtClean="0"/>
              <a:t>Amsterdam</a:t>
            </a:r>
          </a:p>
          <a:p>
            <a:pPr lvl="2">
              <a:lnSpc>
                <a:spcPct val="150000"/>
              </a:lnSpc>
            </a:pPr>
            <a:r>
              <a:rPr lang="en-US" b="1" dirty="0" smtClean="0"/>
              <a:t>Paris</a:t>
            </a:r>
          </a:p>
          <a:p>
            <a:pPr lvl="2">
              <a:lnSpc>
                <a:spcPct val="150000"/>
              </a:lnSpc>
            </a:pPr>
            <a:r>
              <a:rPr lang="en-US" b="1" dirty="0" smtClean="0"/>
              <a:t>Berlin</a:t>
            </a:r>
          </a:p>
          <a:p>
            <a:pPr lvl="2">
              <a:lnSpc>
                <a:spcPct val="150000"/>
              </a:lnSpc>
            </a:pPr>
            <a:r>
              <a:rPr lang="en-US" b="1" dirty="0" smtClean="0"/>
              <a:t>Budapest</a:t>
            </a:r>
          </a:p>
          <a:p>
            <a:pPr lvl="2">
              <a:lnSpc>
                <a:spcPct val="150000"/>
              </a:lnSpc>
            </a:pPr>
            <a:r>
              <a:rPr lang="en-US" b="1" dirty="0" smtClean="0"/>
              <a:t>Vienna</a:t>
            </a:r>
          </a:p>
          <a:p>
            <a:pPr lvl="2">
              <a:lnSpc>
                <a:spcPct val="150000"/>
              </a:lnSpc>
            </a:pPr>
            <a:r>
              <a:rPr lang="en-US" b="1" dirty="0" smtClean="0"/>
              <a:t>Venice</a:t>
            </a:r>
          </a:p>
          <a:p>
            <a:pPr lvl="2">
              <a:lnSpc>
                <a:spcPct val="150000"/>
              </a:lnSpc>
            </a:pPr>
            <a:r>
              <a:rPr lang="en-US" b="1" dirty="0" smtClean="0"/>
              <a:t>Milan</a:t>
            </a:r>
          </a:p>
          <a:p>
            <a:pPr>
              <a:lnSpc>
                <a:spcPct val="150000"/>
              </a:lnSpc>
            </a:pPr>
            <a:r>
              <a:rPr lang="en-US" b="1" dirty="0" smtClean="0">
                <a:hlinkClick r:id="rId2"/>
              </a:rPr>
              <a:t>Live link of Tour 4</a:t>
            </a:r>
            <a:endParaRPr lang="en-US" b="1" dirty="0" smtClean="0"/>
          </a:p>
          <a:p>
            <a:pPr>
              <a:lnSpc>
                <a:spcPct val="150000"/>
              </a:lnSpc>
              <a:buNone/>
            </a:pPr>
            <a:endParaRPr lang="en-US"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services</a:t>
            </a:r>
            <a:endParaRPr lang="en-US" dirty="0">
              <a:latin typeface="Algerian" pitchFamily="82" charset="0"/>
            </a:endParaRPr>
          </a:p>
        </p:txBody>
      </p:sp>
      <p:sp>
        <p:nvSpPr>
          <p:cNvPr id="3" name="Content Placeholder 2"/>
          <p:cNvSpPr>
            <a:spLocks noGrp="1"/>
          </p:cNvSpPr>
          <p:nvPr>
            <p:ph idx="1"/>
          </p:nvPr>
        </p:nvSpPr>
        <p:spPr/>
        <p:txBody>
          <a:bodyPr>
            <a:normAutofit fontScale="92500" lnSpcReduction="10000"/>
          </a:bodyPr>
          <a:lstStyle/>
          <a:p>
            <a:pPr>
              <a:lnSpc>
                <a:spcPct val="150000"/>
              </a:lnSpc>
            </a:pPr>
            <a:r>
              <a:rPr lang="en-US" dirty="0" smtClean="0"/>
              <a:t>Top Destinations</a:t>
            </a:r>
          </a:p>
          <a:p>
            <a:pPr>
              <a:lnSpc>
                <a:spcPct val="150000"/>
              </a:lnSpc>
            </a:pPr>
            <a:r>
              <a:rPr lang="en-US" dirty="0" smtClean="0"/>
              <a:t>Food</a:t>
            </a:r>
          </a:p>
          <a:p>
            <a:pPr>
              <a:lnSpc>
                <a:spcPct val="150000"/>
              </a:lnSpc>
            </a:pPr>
            <a:r>
              <a:rPr lang="en-US" dirty="0" smtClean="0"/>
              <a:t>Accommodation</a:t>
            </a:r>
          </a:p>
          <a:p>
            <a:pPr>
              <a:lnSpc>
                <a:spcPct val="150000"/>
              </a:lnSpc>
            </a:pPr>
            <a:r>
              <a:rPr lang="en-US" dirty="0" smtClean="0"/>
              <a:t>Lifestyle</a:t>
            </a:r>
          </a:p>
          <a:p>
            <a:pPr>
              <a:lnSpc>
                <a:spcPct val="150000"/>
              </a:lnSpc>
            </a:pPr>
            <a:r>
              <a:rPr lang="en-US" dirty="0" smtClean="0"/>
              <a:t>Events</a:t>
            </a:r>
          </a:p>
          <a:p>
            <a:pPr>
              <a:lnSpc>
                <a:spcPct val="150000"/>
              </a:lnSpc>
            </a:pPr>
            <a:r>
              <a:rPr lang="en-US" dirty="0" smtClean="0"/>
              <a:t>Book a Tour</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SOURCE &amp; References</a:t>
            </a:r>
            <a:endParaRPr lang="en-US" dirty="0">
              <a:latin typeface="Algerian" pitchFamily="82" charset="0"/>
            </a:endParaRPr>
          </a:p>
        </p:txBody>
      </p:sp>
      <p:sp>
        <p:nvSpPr>
          <p:cNvPr id="3" name="Content Placeholder 2"/>
          <p:cNvSpPr>
            <a:spLocks noGrp="1"/>
          </p:cNvSpPr>
          <p:nvPr>
            <p:ph idx="1"/>
          </p:nvPr>
        </p:nvSpPr>
        <p:spPr>
          <a:xfrm>
            <a:off x="500034" y="1643050"/>
            <a:ext cx="8229600" cy="4525963"/>
          </a:xfrm>
        </p:spPr>
        <p:txBody>
          <a:bodyPr/>
          <a:lstStyle/>
          <a:p>
            <a:endParaRPr lang="en-US" dirty="0" smtClean="0">
              <a:hlinkClick r:id="rId2"/>
            </a:endParaRPr>
          </a:p>
          <a:p>
            <a:pPr lvl="1"/>
            <a:r>
              <a:rPr lang="en-US" dirty="0" smtClean="0">
                <a:hlinkClick r:id="rId2"/>
              </a:rPr>
              <a:t>Project Live Link</a:t>
            </a:r>
            <a:endParaRPr lang="en-US" dirty="0" smtClean="0"/>
          </a:p>
          <a:p>
            <a:pPr lvl="1"/>
            <a:r>
              <a:rPr lang="en-US" dirty="0" smtClean="0">
                <a:hlinkClick r:id="rId3"/>
              </a:rPr>
              <a:t>Source code</a:t>
            </a:r>
            <a:endParaRPr lang="en-US" dirty="0" smtClean="0"/>
          </a:p>
          <a:p>
            <a:r>
              <a:rPr lang="en-US" dirty="0" smtClean="0"/>
              <a:t>References:</a:t>
            </a:r>
          </a:p>
          <a:p>
            <a:pPr lvl="1"/>
            <a:r>
              <a:rPr lang="en-US" dirty="0" smtClean="0">
                <a:hlinkClick r:id="rId4"/>
              </a:rPr>
              <a:t>https://www.beta-labs.in/</a:t>
            </a:r>
            <a:endParaRPr lang="en-US" dirty="0" smtClean="0"/>
          </a:p>
          <a:p>
            <a:pPr lvl="1"/>
            <a:r>
              <a:rPr lang="en-US" dirty="0" smtClean="0">
                <a:hlinkClick r:id="rId5"/>
              </a:rPr>
              <a:t>https://www.javatpoint.com/</a:t>
            </a:r>
            <a:endParaRPr lang="en-US" dirty="0" smtClean="0"/>
          </a:p>
          <a:p>
            <a:pPr lvl="1"/>
            <a:r>
              <a:rPr lang="en-US" dirty="0" smtClean="0">
                <a:hlinkClick r:id="rId6" action="ppaction://hlinkfile"/>
              </a:rPr>
              <a:t>w3schools.com</a:t>
            </a:r>
            <a:endParaRPr lang="en-US" dirty="0" smtClean="0"/>
          </a:p>
        </p:txBody>
      </p:sp>
      <p:sp>
        <p:nvSpPr>
          <p:cNvPr id="6" name="TextBox 5"/>
          <p:cNvSpPr txBox="1"/>
          <p:nvPr/>
        </p:nvSpPr>
        <p:spPr>
          <a:xfrm>
            <a:off x="571472" y="1714488"/>
            <a:ext cx="4857784" cy="584775"/>
          </a:xfrm>
          <a:prstGeom prst="rect">
            <a:avLst/>
          </a:prstGeom>
          <a:noFill/>
        </p:spPr>
        <p:txBody>
          <a:bodyPr wrap="square" rtlCol="0">
            <a:spAutoFit/>
          </a:bodyPr>
          <a:lstStyle/>
          <a:p>
            <a:pPr>
              <a:buFont typeface="Arial" pitchFamily="34" charset="0"/>
              <a:buChar char="•"/>
            </a:pPr>
            <a:r>
              <a:rPr lang="en-US" sz="3200" dirty="0" smtClean="0"/>
              <a:t>  Source</a:t>
            </a:r>
            <a:endParaRPr lang="en-US"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smtClean="0"/>
              <a:t> </a:t>
            </a:r>
            <a:endParaRPr lang="en-US" dirty="0"/>
          </a:p>
        </p:txBody>
      </p:sp>
      <p:sp>
        <p:nvSpPr>
          <p:cNvPr id="4" name="Rectangle 3"/>
          <p:cNvSpPr/>
          <p:nvPr/>
        </p:nvSpPr>
        <p:spPr>
          <a:xfrm>
            <a:off x="1928794" y="2643182"/>
            <a:ext cx="5455532" cy="1569660"/>
          </a:xfrm>
          <a:prstGeom prst="rect">
            <a:avLst/>
          </a:prstGeom>
          <a:noFill/>
        </p:spPr>
        <p:txBody>
          <a:bodyPr wrap="none" lIns="91440" tIns="45720" rIns="91440" bIns="45720">
            <a:spAutoFit/>
          </a:bodyPr>
          <a:lstStyle/>
          <a:p>
            <a:pPr algn="ctr"/>
            <a:r>
              <a:rPr lang="en-US" sz="9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glow rad="139700">
                    <a:schemeClr val="accent2">
                      <a:satMod val="175000"/>
                      <a:alpha val="40000"/>
                    </a:schemeClr>
                  </a:glow>
                  <a:outerShdw blurRad="50800" algn="tl" rotWithShape="0">
                    <a:srgbClr val="000000"/>
                  </a:outerShdw>
                </a:effectLst>
              </a:rPr>
              <a:t>Thank You</a:t>
            </a:r>
            <a:endParaRPr lang="en-US" sz="9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glow rad="139700">
                  <a:schemeClr val="accent2">
                    <a:satMod val="175000"/>
                    <a:alpha val="40000"/>
                  </a:schemeClr>
                </a:glow>
                <a:outerShdw blurRad="50800" algn="tl" rotWithShape="0">
                  <a:srgbClr val="000000"/>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INTRODUCTION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401080" cy="4525963"/>
          </a:xfrm>
        </p:spPr>
        <p:txBody>
          <a:bodyPr>
            <a:normAutofit/>
          </a:bodyPr>
          <a:lstStyle/>
          <a:p>
            <a:pPr algn="just"/>
            <a:endParaRPr lang="en-US" sz="2400" dirty="0" smtClean="0">
              <a:latin typeface="Times New Roman" pitchFamily="18" charset="0"/>
              <a:cs typeface="Times New Roman" pitchFamily="18" charset="0"/>
            </a:endParaRPr>
          </a:p>
          <a:p>
            <a:pPr algn="just">
              <a:lnSpc>
                <a:spcPct val="110000"/>
              </a:lnSpc>
            </a:pPr>
            <a:r>
              <a:rPr lang="en-US" sz="2400" dirty="0" smtClean="0">
                <a:latin typeface="Times New Roman" pitchFamily="18" charset="0"/>
                <a:cs typeface="Times New Roman" pitchFamily="18" charset="0"/>
              </a:rPr>
              <a:t>Nowadays it is impossible to understand the world of travel and lifestyle of people around the world without the social network .Today’s traveler's look for experiences through travel blogs, which have become a source of inspiration for the destination search and vacation planning.</a:t>
            </a:r>
          </a:p>
          <a:p>
            <a:pPr algn="just">
              <a:buNone/>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So we are going to build one such website, with all the features mentioned above reducing the search of travelers to one place which will give them all the details of the place they want to visit.</a:t>
            </a:r>
          </a:p>
          <a:p>
            <a:pPr algn="just"/>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itchFamily="18" charset="0"/>
                <a:cs typeface="Times New Roman" pitchFamily="18" charset="0"/>
              </a:rPr>
              <a:t>OBJECTIVE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28596" y="1285860"/>
            <a:ext cx="8472518" cy="4525963"/>
          </a:xfrm>
        </p:spPr>
        <p:txBody>
          <a:bodyPr>
            <a:normAutofit/>
          </a:bodyPr>
          <a:lstStyle/>
          <a:p>
            <a:pPr>
              <a:lnSpc>
                <a:spcPct val="150000"/>
              </a:lnSpc>
            </a:pPr>
            <a:endParaRPr lang="en-US" sz="2400" dirty="0" smtClean="0">
              <a:latin typeface="Times New Roman" pitchFamily="18" charset="0"/>
              <a:cs typeface="Times New Roman" pitchFamily="18" charset="0"/>
            </a:endParaRPr>
          </a:p>
          <a:p>
            <a:pPr>
              <a:lnSpc>
                <a:spcPct val="150000"/>
              </a:lnSpc>
            </a:pPr>
            <a:r>
              <a:rPr lang="en-US" sz="2400" dirty="0" smtClean="0">
                <a:latin typeface="Times New Roman" pitchFamily="18" charset="0"/>
                <a:cs typeface="Times New Roman" pitchFamily="18" charset="0"/>
              </a:rPr>
              <a:t>The Travel Itinerary: Around the world in 8 days </a:t>
            </a:r>
            <a:r>
              <a:rPr lang="en-US" sz="2400" dirty="0" smtClean="0">
                <a:latin typeface="Times New Roman" pitchFamily="18" charset="0"/>
                <a:cs typeface="Times New Roman" pitchFamily="18" charset="0"/>
              </a:rPr>
              <a:t>is a </a:t>
            </a:r>
            <a:r>
              <a:rPr lang="en-US" sz="2400" dirty="0" smtClean="0">
                <a:latin typeface="Times New Roman" pitchFamily="18" charset="0"/>
                <a:cs typeface="Times New Roman" pitchFamily="18" charset="0"/>
              </a:rPr>
              <a:t>travelling blog, a web-based application that will allow all the people willing to explore the wanderlust in them fulfill their wishes.</a:t>
            </a:r>
          </a:p>
          <a:p>
            <a:pPr>
              <a:buNone/>
            </a:pPr>
            <a:endParaRPr lang="en-US" sz="2400" dirty="0" smtClean="0">
              <a:latin typeface="Times New Roman" pitchFamily="18" charset="0"/>
              <a:cs typeface="Times New Roman" pitchFamily="18" charset="0"/>
            </a:endParaRPr>
          </a:p>
          <a:p>
            <a:pPr>
              <a:lnSpc>
                <a:spcPct val="150000"/>
              </a:lnSpc>
            </a:pPr>
            <a:r>
              <a:rPr lang="en-US" sz="2400" dirty="0" smtClean="0">
                <a:latin typeface="Times New Roman" pitchFamily="18" charset="0"/>
                <a:cs typeface="Times New Roman" pitchFamily="18" charset="0"/>
              </a:rPr>
              <a:t>This application will sponsor a tour of 8 days around the world’s different </a:t>
            </a:r>
            <a:r>
              <a:rPr lang="en-US" sz="2400" dirty="0" smtClean="0">
                <a:latin typeface="Times New Roman" pitchFamily="18" charset="0"/>
                <a:cs typeface="Times New Roman" pitchFamily="18" charset="0"/>
              </a:rPr>
              <a:t>countries Here we are having4 tours depending on your interest.</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itchFamily="82" charset="0"/>
                <a:cs typeface="Times New Roman" pitchFamily="18" charset="0"/>
              </a:rPr>
              <a:t>TECHNOLOGY USED</a:t>
            </a:r>
            <a:endParaRPr lang="en-US" dirty="0">
              <a:latin typeface="Algerian" pitchFamily="82" charset="0"/>
              <a:cs typeface="Times New Roman" pitchFamily="18" charset="0"/>
            </a:endParaRPr>
          </a:p>
        </p:txBody>
      </p:sp>
      <p:sp>
        <p:nvSpPr>
          <p:cNvPr id="3" name="Content Placeholder 2"/>
          <p:cNvSpPr>
            <a:spLocks noGrp="1"/>
          </p:cNvSpPr>
          <p:nvPr>
            <p:ph idx="1"/>
          </p:nvPr>
        </p:nvSpPr>
        <p:spPr/>
        <p:txBody>
          <a:bodyPr>
            <a:normAutofit/>
          </a:bodyPr>
          <a:lstStyle/>
          <a:p>
            <a:pPr>
              <a:lnSpc>
                <a:spcPct val="250000"/>
              </a:lnSpc>
            </a:pPr>
            <a:r>
              <a:rPr lang="en-US" sz="2400" dirty="0" smtClean="0">
                <a:latin typeface="Times New Roman" pitchFamily="18" charset="0"/>
                <a:cs typeface="Times New Roman" pitchFamily="18" charset="0"/>
              </a:rPr>
              <a:t>HTML -  for structuring the page</a:t>
            </a:r>
          </a:p>
          <a:p>
            <a:pPr>
              <a:lnSpc>
                <a:spcPct val="250000"/>
              </a:lnSpc>
            </a:pPr>
            <a:r>
              <a:rPr lang="en-US" sz="2400" dirty="0" smtClean="0">
                <a:latin typeface="Times New Roman" pitchFamily="18" charset="0"/>
                <a:cs typeface="Times New Roman" pitchFamily="18" charset="0"/>
              </a:rPr>
              <a:t>CSS  - for Styling </a:t>
            </a:r>
          </a:p>
          <a:p>
            <a:pPr>
              <a:lnSpc>
                <a:spcPct val="250000"/>
              </a:lnSpc>
            </a:pPr>
            <a:r>
              <a:rPr lang="en-US" sz="2400" dirty="0" smtClean="0">
                <a:latin typeface="Times New Roman" pitchFamily="18" charset="0"/>
                <a:cs typeface="Times New Roman" pitchFamily="18" charset="0"/>
              </a:rPr>
              <a:t>JAVASCRIPT – for interactivity</a:t>
            </a:r>
          </a:p>
          <a:p>
            <a:pPr>
              <a:lnSpc>
                <a:spcPct val="250000"/>
              </a:lnSpc>
            </a:pPr>
            <a:r>
              <a:rPr lang="en-US" sz="2400" dirty="0" smtClean="0">
                <a:latin typeface="Times New Roman" pitchFamily="18" charset="0"/>
                <a:cs typeface="Times New Roman" pitchFamily="18" charset="0"/>
              </a:rPr>
              <a:t>BOOTSTRAP – for responsiveness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85728"/>
            <a:ext cx="8686800" cy="1357322"/>
          </a:xfrm>
        </p:spPr>
        <p:txBody>
          <a:bodyPr>
            <a:normAutofit/>
          </a:bodyPr>
          <a:lstStyle/>
          <a:p>
            <a:r>
              <a:rPr lang="en-US" sz="3600" dirty="0" smtClean="0">
                <a:latin typeface="Algerian" pitchFamily="82" charset="0"/>
              </a:rPr>
              <a:t>HARDWARE &amp; SOFTWARE REQUIREMENT</a:t>
            </a:r>
            <a:endParaRPr lang="en-US" sz="3600" dirty="0">
              <a:latin typeface="Algerian" pitchFamily="82" charset="0"/>
            </a:endParaRPr>
          </a:p>
        </p:txBody>
      </p:sp>
      <p:sp>
        <p:nvSpPr>
          <p:cNvPr id="3" name="Content Placeholder 2"/>
          <p:cNvSpPr>
            <a:spLocks noGrp="1"/>
          </p:cNvSpPr>
          <p:nvPr>
            <p:ph idx="1"/>
          </p:nvPr>
        </p:nvSpPr>
        <p:spPr/>
        <p:txBody>
          <a:bodyPr>
            <a:normAutofit lnSpcReduction="10000"/>
          </a:bodyPr>
          <a:lstStyle/>
          <a:p>
            <a:r>
              <a:rPr lang="en-US" sz="2800" dirty="0" smtClean="0">
                <a:latin typeface="Times New Roman" pitchFamily="18" charset="0"/>
                <a:cs typeface="Times New Roman" pitchFamily="18" charset="0"/>
              </a:rPr>
              <a:t>Hardware requirement]</a:t>
            </a:r>
          </a:p>
          <a:p>
            <a:endParaRPr lang="en-US" sz="1050" dirty="0" smtClean="0">
              <a:latin typeface="Times New Roman" pitchFamily="18" charset="0"/>
              <a:cs typeface="Times New Roman" pitchFamily="18" charset="0"/>
            </a:endParaRPr>
          </a:p>
          <a:p>
            <a:pPr lvl="2"/>
            <a:r>
              <a:rPr lang="en-US" sz="2200" dirty="0" smtClean="0">
                <a:latin typeface="Times New Roman" pitchFamily="18" charset="0"/>
                <a:cs typeface="Times New Roman" pitchFamily="18" charset="0"/>
              </a:rPr>
              <a:t>Operating System : Any (Windows, Mac , Linux)</a:t>
            </a:r>
          </a:p>
          <a:p>
            <a:pPr lvl="2"/>
            <a:r>
              <a:rPr lang="en-US" sz="2200" dirty="0" smtClean="0">
                <a:latin typeface="Times New Roman" pitchFamily="18" charset="0"/>
                <a:cs typeface="Times New Roman" pitchFamily="18" charset="0"/>
              </a:rPr>
              <a:t>Processor : intel i5</a:t>
            </a:r>
          </a:p>
          <a:p>
            <a:pPr lvl="2"/>
            <a:r>
              <a:rPr lang="en-US" sz="2200" dirty="0" smtClean="0">
                <a:latin typeface="Times New Roman" pitchFamily="18" charset="0"/>
                <a:cs typeface="Times New Roman" pitchFamily="18" charset="0"/>
              </a:rPr>
              <a:t>RAM : 4GB</a:t>
            </a:r>
          </a:p>
          <a:p>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Software Requirement</a:t>
            </a:r>
          </a:p>
          <a:p>
            <a:pPr lvl="2"/>
            <a:r>
              <a:rPr lang="en-US" sz="2200" dirty="0" smtClean="0">
                <a:latin typeface="Times New Roman" pitchFamily="18" charset="0"/>
                <a:cs typeface="Times New Roman" pitchFamily="18" charset="0"/>
              </a:rPr>
              <a:t>Text Editor </a:t>
            </a:r>
          </a:p>
          <a:p>
            <a:pPr lvl="4"/>
            <a:r>
              <a:rPr lang="en-US" sz="1800" dirty="0" smtClean="0">
                <a:latin typeface="Times New Roman" pitchFamily="18" charset="0"/>
                <a:cs typeface="Times New Roman" pitchFamily="18" charset="0"/>
              </a:rPr>
              <a:t>Sublime</a:t>
            </a:r>
          </a:p>
          <a:p>
            <a:pPr lvl="4"/>
            <a:r>
              <a:rPr lang="en-US" sz="1800" dirty="0" smtClean="0">
                <a:latin typeface="Times New Roman" pitchFamily="18" charset="0"/>
                <a:cs typeface="Times New Roman" pitchFamily="18" charset="0"/>
              </a:rPr>
              <a:t>Visual Studio Code</a:t>
            </a:r>
          </a:p>
          <a:p>
            <a:pPr lvl="2"/>
            <a:r>
              <a:rPr lang="en-US" sz="2200" dirty="0" smtClean="0">
                <a:latin typeface="Times New Roman" pitchFamily="18" charset="0"/>
                <a:cs typeface="Times New Roman" pitchFamily="18" charset="0"/>
              </a:rPr>
              <a:t>Git </a:t>
            </a:r>
          </a:p>
          <a:p>
            <a:pPr lvl="2"/>
            <a:r>
              <a:rPr lang="en-US" sz="2200" dirty="0" smtClean="0">
                <a:latin typeface="Times New Roman" pitchFamily="18" charset="0"/>
                <a:cs typeface="Times New Roman" pitchFamily="18" charset="0"/>
              </a:rPr>
              <a:t>Github</a:t>
            </a:r>
          </a:p>
          <a:p>
            <a:pPr lvl="4"/>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itchFamily="82" charset="0"/>
              </a:rPr>
              <a:t>Modules</a:t>
            </a:r>
            <a:endParaRPr lang="en-US" dirty="0">
              <a:latin typeface="Algerian" pitchFamily="82" charset="0"/>
            </a:endParaRPr>
          </a:p>
        </p:txBody>
      </p:sp>
      <p:sp>
        <p:nvSpPr>
          <p:cNvPr id="3" name="Content Placeholder 2"/>
          <p:cNvSpPr>
            <a:spLocks noGrp="1"/>
          </p:cNvSpPr>
          <p:nvPr>
            <p:ph idx="1"/>
          </p:nvPr>
        </p:nvSpPr>
        <p:spPr/>
        <p:txBody>
          <a:bodyPr>
            <a:normAutofit fontScale="92500" lnSpcReduction="10000"/>
          </a:bodyPr>
          <a:lstStyle/>
          <a:p>
            <a:pPr>
              <a:lnSpc>
                <a:spcPct val="150000"/>
              </a:lnSpc>
            </a:pPr>
            <a:r>
              <a:rPr lang="en-US" dirty="0" smtClean="0">
                <a:latin typeface="Times New Roman" pitchFamily="18" charset="0"/>
                <a:cs typeface="Times New Roman" pitchFamily="18" charset="0"/>
              </a:rPr>
              <a:t>Landing Page</a:t>
            </a:r>
          </a:p>
          <a:p>
            <a:pPr>
              <a:lnSpc>
                <a:spcPct val="150000"/>
              </a:lnSpc>
            </a:pPr>
            <a:r>
              <a:rPr lang="en-US" dirty="0" smtClean="0">
                <a:latin typeface="Times New Roman" pitchFamily="18" charset="0"/>
                <a:cs typeface="Times New Roman" pitchFamily="18" charset="0"/>
              </a:rPr>
              <a:t>Login and Sign-Up page </a:t>
            </a:r>
          </a:p>
          <a:p>
            <a:pPr>
              <a:lnSpc>
                <a:spcPct val="150000"/>
              </a:lnSpc>
            </a:pPr>
            <a:r>
              <a:rPr lang="en-US" dirty="0" smtClean="0">
                <a:latin typeface="Times New Roman" pitchFamily="18" charset="0"/>
                <a:cs typeface="Times New Roman" pitchFamily="18" charset="0"/>
              </a:rPr>
              <a:t>Tour 1</a:t>
            </a:r>
          </a:p>
          <a:p>
            <a:pPr>
              <a:lnSpc>
                <a:spcPct val="150000"/>
              </a:lnSpc>
            </a:pPr>
            <a:r>
              <a:rPr lang="en-US" dirty="0" smtClean="0">
                <a:latin typeface="Times New Roman" pitchFamily="18" charset="0"/>
                <a:cs typeface="Times New Roman" pitchFamily="18" charset="0"/>
              </a:rPr>
              <a:t>Tour 2</a:t>
            </a:r>
          </a:p>
          <a:p>
            <a:pPr>
              <a:lnSpc>
                <a:spcPct val="150000"/>
              </a:lnSpc>
            </a:pPr>
            <a:r>
              <a:rPr lang="en-US" dirty="0" smtClean="0">
                <a:latin typeface="Times New Roman" pitchFamily="18" charset="0"/>
                <a:cs typeface="Times New Roman" pitchFamily="18" charset="0"/>
              </a:rPr>
              <a:t>Tour 3</a:t>
            </a:r>
          </a:p>
          <a:p>
            <a:pPr>
              <a:lnSpc>
                <a:spcPct val="150000"/>
              </a:lnSpc>
            </a:pPr>
            <a:r>
              <a:rPr lang="en-US" dirty="0" smtClean="0">
                <a:latin typeface="Times New Roman" pitchFamily="18" charset="0"/>
                <a:cs typeface="Times New Roman" pitchFamily="18" charset="0"/>
              </a:rPr>
              <a:t>Tour </a:t>
            </a:r>
            <a:r>
              <a:rPr lang="en-US" dirty="0">
                <a:latin typeface="Times New Roman" pitchFamily="18" charset="0"/>
                <a:cs typeface="Times New Roman" pitchFamily="18" charset="0"/>
              </a:rPr>
              <a:t>4</a:t>
            </a: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187).png"/>
          <p:cNvPicPr>
            <a:picLocks noChangeAspect="1"/>
          </p:cNvPicPr>
          <p:nvPr/>
        </p:nvPicPr>
        <p:blipFill>
          <a:blip r:embed="rId2"/>
          <a:stretch>
            <a:fillRect/>
          </a:stretch>
        </p:blipFill>
        <p:spPr>
          <a:xfrm>
            <a:off x="1000100" y="2428868"/>
            <a:ext cx="7072362" cy="4000528"/>
          </a:xfrm>
          <a:prstGeom prst="rect">
            <a:avLst/>
          </a:prstGeom>
        </p:spPr>
      </p:pic>
      <p:sp>
        <p:nvSpPr>
          <p:cNvPr id="2" name="Title 1"/>
          <p:cNvSpPr>
            <a:spLocks noGrp="1"/>
          </p:cNvSpPr>
          <p:nvPr>
            <p:ph type="title"/>
          </p:nvPr>
        </p:nvSpPr>
        <p:spPr/>
        <p:txBody>
          <a:bodyPr/>
          <a:lstStyle/>
          <a:p>
            <a:pPr algn="ctr"/>
            <a:r>
              <a:rPr lang="en-US" dirty="0" smtClean="0">
                <a:latin typeface="Algerian" pitchFamily="82" charset="0"/>
              </a:rPr>
              <a:t>Landing Page</a:t>
            </a:r>
            <a:endParaRPr lang="en-US" dirty="0">
              <a:latin typeface="Algerian" pitchFamily="82" charset="0"/>
            </a:endParaRPr>
          </a:p>
        </p:txBody>
      </p:sp>
      <p:sp>
        <p:nvSpPr>
          <p:cNvPr id="3" name="Content Placeholder 2"/>
          <p:cNvSpPr>
            <a:spLocks noGrp="1"/>
          </p:cNvSpPr>
          <p:nvPr>
            <p:ph idx="1"/>
          </p:nvPr>
        </p:nvSpPr>
        <p:spPr/>
        <p:txBody>
          <a:bodyPr/>
          <a:lstStyle/>
          <a:p>
            <a:r>
              <a:rPr lang="en-US" sz="2400" dirty="0" smtClean="0">
                <a:latin typeface="Times New Roman" pitchFamily="18" charset="0"/>
                <a:cs typeface="Times New Roman" pitchFamily="18" charset="0"/>
              </a:rPr>
              <a:t>Splash Page of the website which appears only for 7 seconds. After that It will redirect to the login and Sign-Up page.</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			</a:t>
            </a:r>
            <a:r>
              <a:rPr lang="en-US" dirty="0" smtClean="0">
                <a:latin typeface="Algerian" pitchFamily="82" charset="0"/>
              </a:rPr>
              <a:t>Login Page</a:t>
            </a:r>
            <a:endParaRPr lang="en-US" dirty="0">
              <a:latin typeface="Algerian" pitchFamily="82" charset="0"/>
            </a:endParaRPr>
          </a:p>
        </p:txBody>
      </p:sp>
      <p:pic>
        <p:nvPicPr>
          <p:cNvPr id="4" name="Content Placeholder 3" descr="Screenshot (184).png"/>
          <p:cNvPicPr>
            <a:picLocks noGrp="1" noChangeAspect="1"/>
          </p:cNvPicPr>
          <p:nvPr>
            <p:ph idx="1"/>
          </p:nvPr>
        </p:nvPicPr>
        <p:blipFill>
          <a:blip r:embed="rId2"/>
          <a:stretch>
            <a:fillRect/>
          </a:stretch>
        </p:blipFill>
        <p:spPr>
          <a:xfrm>
            <a:off x="546957" y="1600200"/>
            <a:ext cx="8050085" cy="4525963"/>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itchFamily="82" charset="0"/>
              </a:rPr>
              <a:t>Sign-up page</a:t>
            </a:r>
            <a:endParaRPr lang="en-US" dirty="0">
              <a:latin typeface="Algerian" pitchFamily="82" charset="0"/>
            </a:endParaRPr>
          </a:p>
        </p:txBody>
      </p:sp>
      <p:pic>
        <p:nvPicPr>
          <p:cNvPr id="4" name="Content Placeholder 3" descr="Screenshot (183).png"/>
          <p:cNvPicPr>
            <a:picLocks noGrp="1" noChangeAspect="1"/>
          </p:cNvPicPr>
          <p:nvPr>
            <p:ph idx="1"/>
          </p:nvPr>
        </p:nvPicPr>
        <p:blipFill>
          <a:blip r:embed="rId2"/>
          <a:stretch>
            <a:fillRect/>
          </a:stretch>
        </p:blipFill>
        <p:spPr>
          <a:xfrm>
            <a:off x="546957" y="1600200"/>
            <a:ext cx="8050085" cy="4525963"/>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251</TotalTime>
  <Words>396</Words>
  <Application>Microsoft Office PowerPoint</Application>
  <PresentationFormat>On-screen Show (4:3)</PresentationFormat>
  <Paragraphs>110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 TRAVEL – ITINERARY (Around the world in eight days)</vt:lpstr>
      <vt:lpstr>INTRODUCTION</vt:lpstr>
      <vt:lpstr>OBJECTIVE</vt:lpstr>
      <vt:lpstr>TECHNOLOGY USED</vt:lpstr>
      <vt:lpstr>HARDWARE &amp; SOFTWARE REQUIREMENT</vt:lpstr>
      <vt:lpstr>Modules</vt:lpstr>
      <vt:lpstr>Landing Page</vt:lpstr>
      <vt:lpstr>   Login Page</vt:lpstr>
      <vt:lpstr>Sign-up page</vt:lpstr>
      <vt:lpstr>Tour -1</vt:lpstr>
      <vt:lpstr>TOUR-2</vt:lpstr>
      <vt:lpstr>Tour -3</vt:lpstr>
      <vt:lpstr>tour - 4</vt:lpstr>
      <vt:lpstr>services</vt:lpstr>
      <vt:lpstr>SOURCE &amp; References</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TRAVEL – ITINERARY (Around the world in eight days)</dc:title>
  <dc:creator>user</dc:creator>
  <cp:lastModifiedBy>user</cp:lastModifiedBy>
  <cp:revision>3</cp:revision>
  <dcterms:created xsi:type="dcterms:W3CDTF">2020-12-03T17:39:01Z</dcterms:created>
  <dcterms:modified xsi:type="dcterms:W3CDTF">2020-12-04T21:19:46Z</dcterms:modified>
</cp:coreProperties>
</file>